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1D1E-EAA9-4429-B614-7C2BD750083F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1D1E-EAA9-4429-B614-7C2BD750083F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1D1E-EAA9-4429-B614-7C2BD750083F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1D1E-EAA9-4429-B614-7C2BD750083F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1D1E-EAA9-4429-B614-7C2BD750083F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1D1E-EAA9-4429-B614-7C2BD750083F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1D1E-EAA9-4429-B614-7C2BD750083F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1D1E-EAA9-4429-B614-7C2BD750083F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1D1E-EAA9-4429-B614-7C2BD750083F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1D1E-EAA9-4429-B614-7C2BD750083F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1D1E-EAA9-4429-B614-7C2BD750083F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F1D1E-EAA9-4429-B614-7C2BD750083F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85A66-CA16-4F41-80EE-867FD5E84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152127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000000"/>
                </a:solidFill>
                <a:latin typeface="Times New Roman" pitchFamily="18"/>
              </a:rPr>
              <a:t>Муниципальное бюджетное дошкольное образовательное</a:t>
            </a:r>
            <a:r>
              <a:rPr lang="ru-RU" sz="1600" dirty="0" smtClean="0">
                <a:solidFill>
                  <a:srgbClr val="FFFFFF"/>
                </a:solidFill>
                <a:latin typeface="Times New Roman" pitchFamily="18"/>
              </a:rPr>
              <a:t/>
            </a:r>
            <a:br>
              <a:rPr lang="ru-RU" sz="1600" dirty="0" smtClean="0">
                <a:solidFill>
                  <a:srgbClr val="FFFFFF"/>
                </a:solidFill>
                <a:latin typeface="Times New Roman" pitchFamily="18"/>
              </a:rPr>
            </a:br>
            <a:r>
              <a:rPr lang="ru-RU" sz="1600" b="1" dirty="0" smtClean="0">
                <a:solidFill>
                  <a:srgbClr val="000000"/>
                </a:solidFill>
                <a:latin typeface="Times New Roman" pitchFamily="18"/>
              </a:rPr>
              <a:t>учреждение детский сад </a:t>
            </a:r>
            <a:r>
              <a:rPr lang="ru-RU" sz="1600" b="1" dirty="0" err="1" smtClean="0">
                <a:solidFill>
                  <a:srgbClr val="000000"/>
                </a:solidFill>
                <a:latin typeface="Times New Roman" pitchFamily="18"/>
              </a:rPr>
              <a:t>общеразвивающего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/>
              </a:rPr>
              <a:t> вида № 7 «</a:t>
            </a:r>
            <a:r>
              <a:rPr lang="ru-RU" sz="1600" b="1" dirty="0" err="1" smtClean="0">
                <a:solidFill>
                  <a:srgbClr val="000000"/>
                </a:solidFill>
                <a:latin typeface="Times New Roman" pitchFamily="18"/>
              </a:rPr>
              <a:t>Ивушка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/>
              </a:rPr>
              <a:t>»</a:t>
            </a:r>
            <a:r>
              <a:rPr lang="ru-RU" sz="1600" dirty="0" smtClean="0">
                <a:solidFill>
                  <a:srgbClr val="FFFFFF"/>
                </a:solidFill>
                <a:latin typeface="Times New Roman" pitchFamily="18"/>
              </a:rPr>
              <a:t/>
            </a:r>
            <a:br>
              <a:rPr lang="ru-RU" sz="1600" dirty="0" smtClean="0">
                <a:solidFill>
                  <a:srgbClr val="FFFFFF"/>
                </a:solidFill>
                <a:latin typeface="Times New Roman" pitchFamily="18"/>
              </a:rPr>
            </a:br>
            <a:r>
              <a:rPr lang="ru-RU" sz="1600" b="1" dirty="0" smtClean="0">
                <a:solidFill>
                  <a:srgbClr val="000000"/>
                </a:solidFill>
                <a:latin typeface="Times New Roman" pitchFamily="18"/>
              </a:rPr>
              <a:t> города Белореченска  муниципального образования </a:t>
            </a:r>
            <a:r>
              <a:rPr lang="ru-RU" sz="1600" dirty="0" smtClean="0">
                <a:solidFill>
                  <a:srgbClr val="FFFFFF"/>
                </a:solidFill>
                <a:latin typeface="Times New Roman" pitchFamily="18"/>
              </a:rPr>
              <a:t/>
            </a:r>
            <a:br>
              <a:rPr lang="ru-RU" sz="1600" dirty="0" smtClean="0">
                <a:solidFill>
                  <a:srgbClr val="FFFFFF"/>
                </a:solidFill>
                <a:latin typeface="Times New Roman" pitchFamily="18"/>
              </a:rPr>
            </a:br>
            <a:r>
              <a:rPr lang="ru-RU" sz="1600" b="1" dirty="0" err="1" smtClean="0">
                <a:solidFill>
                  <a:srgbClr val="000000"/>
                </a:solidFill>
                <a:latin typeface="Times New Roman" pitchFamily="18"/>
              </a:rPr>
              <a:t>Белореченский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/>
              </a:rPr>
              <a:t> район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5229200"/>
            <a:ext cx="4176464" cy="1224136"/>
          </a:xfrm>
        </p:spPr>
        <p:txBody>
          <a:bodyPr>
            <a:normAutofit fontScale="92500" lnSpcReduction="20000"/>
          </a:bodyPr>
          <a:lstStyle/>
          <a:p>
            <a:pPr lvl="0" algn="l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dirty="0">
                <a:solidFill>
                  <a:srgbClr val="000000"/>
                </a:solidFill>
                <a:latin typeface="Times New Roman" pitchFamily="18"/>
              </a:rPr>
              <a:t>Подготовила  воспитатель</a:t>
            </a:r>
            <a:endParaRPr lang="ru-RU" sz="6000" dirty="0">
              <a:solidFill>
                <a:srgbClr val="FFFFFF"/>
              </a:solidFill>
              <a:latin typeface="Times New Roman" pitchFamily="18"/>
            </a:endParaRPr>
          </a:p>
          <a:p>
            <a:pPr lvl="0" algn="l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dirty="0">
                <a:solidFill>
                  <a:srgbClr val="000000"/>
                </a:solidFill>
                <a:latin typeface="Times New Roman" pitchFamily="18"/>
              </a:rPr>
              <a:t> МБДОУ  </a:t>
            </a:r>
            <a:r>
              <a:rPr lang="ru-RU" dirty="0" err="1">
                <a:solidFill>
                  <a:srgbClr val="000000"/>
                </a:solidFill>
                <a:latin typeface="Times New Roman" pitchFamily="18"/>
              </a:rPr>
              <a:t>д</a:t>
            </a:r>
            <a:r>
              <a:rPr lang="ru-RU" dirty="0">
                <a:solidFill>
                  <a:srgbClr val="000000"/>
                </a:solidFill>
                <a:latin typeface="Times New Roman" pitchFamily="18"/>
              </a:rPr>
              <a:t>/с №7</a:t>
            </a:r>
            <a:endParaRPr lang="ru-RU" sz="6000" dirty="0">
              <a:solidFill>
                <a:srgbClr val="FFFFFF"/>
              </a:solidFill>
              <a:latin typeface="Times New Roman" pitchFamily="18"/>
            </a:endParaRPr>
          </a:p>
          <a:p>
            <a:pPr lvl="0" algn="l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dirty="0">
                <a:solidFill>
                  <a:srgbClr val="000000"/>
                </a:solidFill>
                <a:latin typeface="Times New Roman" pitchFamily="18"/>
              </a:rPr>
              <a:t>группы </a:t>
            </a:r>
            <a:r>
              <a:rPr lang="ru-RU" dirty="0" smtClean="0">
                <a:solidFill>
                  <a:srgbClr val="000000"/>
                </a:solidFill>
                <a:latin typeface="Times New Roman" pitchFamily="18"/>
              </a:rPr>
              <a:t>№5</a:t>
            </a:r>
            <a:endParaRPr lang="ru-RU" sz="6000" dirty="0">
              <a:solidFill>
                <a:srgbClr val="FFFFFF"/>
              </a:solidFill>
              <a:latin typeface="Times New Roman" pitchFamily="18"/>
            </a:endParaRPr>
          </a:p>
          <a:p>
            <a:pPr lvl="0" algn="l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dirty="0">
                <a:solidFill>
                  <a:srgbClr val="000000"/>
                </a:solidFill>
                <a:latin typeface="Times New Roman" pitchFamily="18"/>
              </a:rPr>
              <a:t>Г. Белореченска</a:t>
            </a:r>
          </a:p>
          <a:p>
            <a:pPr lvl="0" algn="l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dirty="0" err="1">
                <a:solidFill>
                  <a:srgbClr val="000000"/>
                </a:solidFill>
                <a:latin typeface="Times New Roman" pitchFamily="18"/>
              </a:rPr>
              <a:t>Гизетдинова</a:t>
            </a:r>
            <a:r>
              <a:rPr lang="ru-RU" dirty="0">
                <a:solidFill>
                  <a:srgbClr val="000000"/>
                </a:solidFill>
                <a:latin typeface="Times New Roman" pitchFamily="18"/>
              </a:rPr>
              <a:t> Инна Викторовна</a:t>
            </a:r>
          </a:p>
        </p:txBody>
      </p:sp>
      <p:pic>
        <p:nvPicPr>
          <p:cNvPr id="8194" name="Picture 2" descr="МБДОУ «Обвинский детский сад» - Работа ДОУ в летний период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8712968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Летают бабочки…</a:t>
            </a:r>
            <a:endParaRPr lang="ru-RU" sz="1800" dirty="0"/>
          </a:p>
        </p:txBody>
      </p:sp>
      <p:pic>
        <p:nvPicPr>
          <p:cNvPr id="33794" name="Picture 2" descr="Картинки красивые цветы и бабочки (35 фото) 🔥 Прикольные картинки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144000" cy="5805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Летом в лесу растут вкусные и сладкие ягоды…</a:t>
            </a:r>
            <a:endParaRPr lang="ru-RU" sz="1800" dirty="0"/>
          </a:p>
        </p:txBody>
      </p:sp>
      <p:pic>
        <p:nvPicPr>
          <p:cNvPr id="34818" name="Picture 2" descr="Скачать 1920x1200 Клубника, букет, ягода, листья, лето обои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052736"/>
            <a:ext cx="4211960" cy="5805264"/>
          </a:xfrm>
          <a:prstGeom prst="rect">
            <a:avLst/>
          </a:prstGeom>
          <a:noFill/>
        </p:spPr>
      </p:pic>
      <p:pic>
        <p:nvPicPr>
          <p:cNvPr id="34820" name="Picture 4" descr="Плоды ежевики садовой – свойства и примен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052736"/>
            <a:ext cx="4427984" cy="5805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И в саду…</a:t>
            </a:r>
            <a:endParaRPr lang="ru-RU" sz="1800" dirty="0"/>
          </a:p>
        </p:txBody>
      </p:sp>
      <p:sp>
        <p:nvSpPr>
          <p:cNvPr id="35842" name="AutoShape 2" descr="Картинка Для Детей Крыжов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44" name="Picture 4" descr="Рассказ про крыжовник, 1-2 кла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3089970" cy="5112568"/>
          </a:xfrm>
          <a:prstGeom prst="rect">
            <a:avLst/>
          </a:prstGeom>
          <a:noFill/>
        </p:spPr>
      </p:pic>
      <p:sp>
        <p:nvSpPr>
          <p:cNvPr id="35846" name="AutoShape 6" descr="Малина обыкновенная: свойства, польза и лечебное применение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8" name="AutoShape 8" descr="Малина обыкновенная 'Красный дождь' — описание сорта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50" name="Picture 10" descr="Украинская малина подорожала на 87% - Первый Деловой телекана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268760"/>
            <a:ext cx="3384376" cy="5112568"/>
          </a:xfrm>
          <a:prstGeom prst="rect">
            <a:avLst/>
          </a:prstGeom>
          <a:noFill/>
        </p:spPr>
      </p:pic>
      <p:sp>
        <p:nvSpPr>
          <p:cNvPr id="35852" name="AutoShape 12" descr="Смородина — Викицитат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54" name="Picture 14" descr="Смородина чёрная Венера ОКС купить в Томск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9" y="1268760"/>
            <a:ext cx="2699792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 конце лета в лесу появляются грибы…</a:t>
            </a:r>
            <a:endParaRPr lang="ru-RU" sz="1800" dirty="0"/>
          </a:p>
        </p:txBody>
      </p:sp>
      <p:pic>
        <p:nvPicPr>
          <p:cNvPr id="36866" name="Picture 2" descr="Рассказы о грибах для 2-3 класса. Окружающий ми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144000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 саду созревают фрукты</a:t>
            </a:r>
            <a:endParaRPr lang="ru-RU" sz="1800" dirty="0"/>
          </a:p>
        </p:txBody>
      </p:sp>
      <p:sp>
        <p:nvSpPr>
          <p:cNvPr id="37890" name="AutoShape 2" descr="Ученые нашли родину яблок | Реклама и объявления &quot;Все для Вас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892" name="Picture 4" descr="Почему нельзя до Преображения Господня есть свежие ябло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4211960" cy="5661248"/>
          </a:xfrm>
          <a:prstGeom prst="rect">
            <a:avLst/>
          </a:prstGeom>
          <a:noFill/>
        </p:spPr>
      </p:pic>
      <p:pic>
        <p:nvPicPr>
          <p:cNvPr id="37894" name="Picture 6" descr="Груша Лада: описание сорта и отзывы садоводов, видео и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196752"/>
            <a:ext cx="4355976" cy="5661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И овощи…</a:t>
            </a:r>
            <a:endParaRPr lang="ru-RU" sz="1800" dirty="0"/>
          </a:p>
        </p:txBody>
      </p:sp>
      <p:sp>
        <p:nvSpPr>
          <p:cNvPr id="38914" name="AutoShape 2" descr="Томат —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6" name="AutoShape 4" descr="Томат (Solanum lycopersicum) — описание, выращивание, фото | на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18" name="Picture 6" descr="Объем мировой торговли томатами в 2018 г. достиг $190,4 млрд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57299"/>
            <a:ext cx="4283968" cy="5600701"/>
          </a:xfrm>
          <a:prstGeom prst="rect">
            <a:avLst/>
          </a:prstGeom>
          <a:noFill/>
        </p:spPr>
      </p:pic>
      <p:pic>
        <p:nvPicPr>
          <p:cNvPr id="38920" name="Picture 8" descr="Выращиваем ранние огурцы без теплицы и парника!. Обсуждение на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052736"/>
            <a:ext cx="4419600" cy="56128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Летом очень красиво и весело, можно купаться в речке, играть в песочнице, кататься га горке.</a:t>
            </a:r>
            <a:endParaRPr lang="ru-RU" sz="1800" dirty="0"/>
          </a:p>
        </p:txBody>
      </p:sp>
      <p:pic>
        <p:nvPicPr>
          <p:cNvPr id="39940" name="Picture 4" descr="Счастливые дети играют на школьной площадке | Премиум вектор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Вот и пришло  долгожданное лето, самое теплое время года. Называются летние месяцы июнь, июль, август. Их величают сыновьями лета.</a:t>
            </a:r>
            <a:endParaRPr lang="ru-RU" sz="2400" dirty="0"/>
          </a:p>
        </p:txBody>
      </p:sp>
      <p:pic>
        <p:nvPicPr>
          <p:cNvPr id="21506" name="Picture 2" descr="Персонажи любимой сказки Самуила Маршака — весенние месяцы. | OK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2736304" cy="5112568"/>
          </a:xfrm>
          <a:prstGeom prst="rect">
            <a:avLst/>
          </a:prstGeom>
          <a:noFill/>
        </p:spPr>
      </p:pic>
      <p:pic>
        <p:nvPicPr>
          <p:cNvPr id="21508" name="Picture 4" descr="Персонажи любимой сказки Самуила Маршака — весенние месяцы. | OK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628800"/>
            <a:ext cx="2520280" cy="4608512"/>
          </a:xfrm>
          <a:prstGeom prst="rect">
            <a:avLst/>
          </a:prstGeom>
          <a:noFill/>
        </p:spPr>
      </p:pic>
      <p:pic>
        <p:nvPicPr>
          <p:cNvPr id="21510" name="Picture 6" descr="Персонажи любимой сказки Самуила Маршака — весенние месяцы. | OK.R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772816"/>
            <a:ext cx="2304256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Л Е Т 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6626" name="AutoShape 2" descr="Летние каникулы. Советы психолога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Летние каникулы. Советы психолога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0" name="Picture 6" descr="Для вас, родители © Ясли-сад №202 г.Мин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352928" cy="4876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Летом тело, а иногда и жарко. Все ходят в легкой одежде с открытыми  руками и ногами.</a:t>
            </a:r>
            <a:endParaRPr lang="ru-RU" sz="2000" dirty="0"/>
          </a:p>
        </p:txBody>
      </p:sp>
      <p:pic>
        <p:nvPicPr>
          <p:cNvPr id="27652" name="Picture 4" descr="Турбаза Рай-город • Статьи - Отдых для детей на природе с пользой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Деревья и кусты красуются в пышных зеленых нарядах.  Земля тоже покрыта зеленой травой.</a:t>
            </a:r>
            <a:endParaRPr lang="ru-RU" sz="1800" dirty="0"/>
          </a:p>
        </p:txBody>
      </p:sp>
      <p:pic>
        <p:nvPicPr>
          <p:cNvPr id="28674" name="Picture 2" descr="В 2020 году жителей России ожидают тёплые весна и лето - Вестник.j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Всюду цветут цветы: в садах и парках</a:t>
            </a:r>
            <a:endParaRPr lang="ru-RU" sz="1800" dirty="0"/>
          </a:p>
        </p:txBody>
      </p:sp>
      <p:pic>
        <p:nvPicPr>
          <p:cNvPr id="29700" name="Picture 4" descr="Праздник «Дети – цветы жизни!» 2018, Репьевский район — дата и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 лесу и на лугах…</a:t>
            </a:r>
            <a:endParaRPr lang="ru-RU" sz="1800" dirty="0"/>
          </a:p>
        </p:txBody>
      </p:sp>
      <p:pic>
        <p:nvPicPr>
          <p:cNvPr id="30722" name="Picture 2" descr="Беседа на тему «Луг» для детей 5-8 л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Даже в руду и речке…</a:t>
            </a:r>
            <a:endParaRPr lang="ru-RU" sz="1800" dirty="0"/>
          </a:p>
        </p:txBody>
      </p:sp>
      <p:sp>
        <p:nvSpPr>
          <p:cNvPr id="31746" name="AutoShape 2" descr="Нимфея (водяная лилия) из семян: посадка и уход в пруду, сор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8" name="AutoShape 4" descr="Нимфея (водяная лилия) из семян: посадка и уход в пруду, сор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50" name="Picture 6" descr="Водяные лилии - нимфеи :: Lüdmila Bosova (infra-sound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 лесу и на лугу поют </a:t>
            </a:r>
            <a:r>
              <a:rPr lang="ru-RU" sz="1800" dirty="0" smtClean="0"/>
              <a:t>птички</a:t>
            </a:r>
            <a:r>
              <a:rPr lang="ru-RU" sz="1800" dirty="0" smtClean="0"/>
              <a:t>…</a:t>
            </a:r>
            <a:endParaRPr lang="ru-RU" sz="1800" dirty="0"/>
          </a:p>
        </p:txBody>
      </p:sp>
      <p:pic>
        <p:nvPicPr>
          <p:cNvPr id="32770" name="Picture 2" descr="Картинки по запросу поющие птицы фото | Картинки, Птиц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44000" cy="5733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161</Words>
  <Application>Microsoft Office PowerPoint</Application>
  <PresentationFormat>Экран (4:3)</PresentationFormat>
  <Paragraphs>21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Муниципальное бюджетное дошкольное образовательное учреждение детский сад общеразвивающего вида № 7 «Ивушка»  города Белореченска  муниципального образования  Белореченский район </vt:lpstr>
      <vt:lpstr>Вот и пришло  долгожданное лето, самое теплое время года. Называются летние месяцы июнь, июль, август. Их величают сыновьями лета.</vt:lpstr>
      <vt:lpstr>Л Е Т О</vt:lpstr>
      <vt:lpstr>Летом тело, а иногда и жарко. Все ходят в легкой одежде с открытыми  руками и ногами.</vt:lpstr>
      <vt:lpstr>Деревья и кусты красуются в пышных зеленых нарядах.  Земля тоже покрыта зеленой травой.</vt:lpstr>
      <vt:lpstr>Всюду цветут цветы: в садах и парках</vt:lpstr>
      <vt:lpstr>В лесу и на лугах…</vt:lpstr>
      <vt:lpstr>Даже в руду и речке…</vt:lpstr>
      <vt:lpstr>В лесу и на лугу поют птички…</vt:lpstr>
      <vt:lpstr>Летают бабочки…</vt:lpstr>
      <vt:lpstr>Летом в лесу растут вкусные и сладкие ягоды…</vt:lpstr>
      <vt:lpstr>И в саду…</vt:lpstr>
      <vt:lpstr>В конце лета в лесу появляются грибы…</vt:lpstr>
      <vt:lpstr>В саду созревают фрукты</vt:lpstr>
      <vt:lpstr>И овощи…</vt:lpstr>
      <vt:lpstr>Летом очень красиво и весело, можно купаться в речке, играть в песочнице, кататься га горке.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общеразвивающего вида № 7 «Ивушка»  города Белореченска  муниципального образования  Белореченский район</dc:title>
  <dc:creator>Lenovo</dc:creator>
  <cp:lastModifiedBy>Lenovo</cp:lastModifiedBy>
  <cp:revision>18</cp:revision>
  <dcterms:created xsi:type="dcterms:W3CDTF">2018-11-11T07:37:11Z</dcterms:created>
  <dcterms:modified xsi:type="dcterms:W3CDTF">2020-08-23T12:41:35Z</dcterms:modified>
</cp:coreProperties>
</file>